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371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7679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61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4853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2650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759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901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153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145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1768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747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AB1B6-0C36-415C-B46D-B98257AC6FB4}" type="datetimeFigureOut">
              <a:rPr lang="de-AT" smtClean="0"/>
              <a:t>15.05.2017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26527-28CE-4F2F-AD07-CED6FFADC9C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888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270001" y="2009032"/>
            <a:ext cx="6951132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de-AT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WebApplication</a:t>
            </a:r>
            <a:r>
              <a:rPr lang="de-AT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Container</a:t>
            </a:r>
            <a:endParaRPr lang="de-AT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0001" y="4275668"/>
            <a:ext cx="6951132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AT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Execution</a:t>
            </a:r>
            <a:r>
              <a:rPr lang="de-AT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Container (Linux Distribution)</a:t>
            </a:r>
            <a:endParaRPr lang="de-AT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0067" y="4741332"/>
            <a:ext cx="6629400" cy="1227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LoLA</a:t>
            </a:r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Executable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0067" y="2091268"/>
            <a:ext cx="6629400" cy="13377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LoLA</a:t>
            </a:r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ADOxxWEB</a:t>
            </a:r>
            <a:r>
              <a:rPr lang="de-A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API</a:t>
            </a:r>
            <a:endParaRPr lang="de-AT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1515533" y="2530010"/>
            <a:ext cx="1854200" cy="644485"/>
          </a:xfrm>
          <a:prstGeom prst="chevron">
            <a:avLst>
              <a:gd name="adj" fmla="val 20301"/>
            </a:avLst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Prepare</a:t>
            </a:r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input</a:t>
            </a:r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parameter</a:t>
            </a:r>
            <a:endParaRPr lang="de-AT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369733" y="2530009"/>
            <a:ext cx="1854200" cy="644485"/>
          </a:xfrm>
          <a:prstGeom prst="chevron">
            <a:avLst>
              <a:gd name="adj" fmla="val 20301"/>
            </a:avLst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Remote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execute</a:t>
            </a:r>
            <a:endParaRPr lang="de-AT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hevron 8"/>
          <p:cNvSpPr/>
          <p:nvPr/>
        </p:nvSpPr>
        <p:spPr>
          <a:xfrm>
            <a:off x="5223933" y="2530009"/>
            <a:ext cx="1854200" cy="644485"/>
          </a:xfrm>
          <a:prstGeom prst="chevron">
            <a:avLst>
              <a:gd name="adj" fmla="val 20301"/>
            </a:avLst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Parse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and</a:t>
            </a:r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return</a:t>
            </a:r>
            <a:r>
              <a:rPr lang="de-AT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response</a:t>
            </a:r>
            <a:endParaRPr lang="de-AT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0333" y="1159933"/>
            <a:ext cx="622300" cy="482605"/>
            <a:chOff x="1820333" y="1159933"/>
            <a:chExt cx="622300" cy="482605"/>
          </a:xfrm>
        </p:grpSpPr>
        <p:sp>
          <p:nvSpPr>
            <p:cNvPr id="10" name="Oval 9"/>
            <p:cNvSpPr/>
            <p:nvPr/>
          </p:nvSpPr>
          <p:spPr>
            <a:xfrm>
              <a:off x="1913466" y="1244604"/>
              <a:ext cx="397934" cy="397934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20333" y="1159933"/>
              <a:ext cx="622300" cy="203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06385" y="1159933"/>
            <a:ext cx="622300" cy="482605"/>
            <a:chOff x="1820333" y="1159933"/>
            <a:chExt cx="622300" cy="482605"/>
          </a:xfrm>
        </p:grpSpPr>
        <p:sp>
          <p:nvSpPr>
            <p:cNvPr id="14" name="Oval 13"/>
            <p:cNvSpPr/>
            <p:nvPr/>
          </p:nvSpPr>
          <p:spPr>
            <a:xfrm>
              <a:off x="1913466" y="1244604"/>
              <a:ext cx="397934" cy="397934"/>
            </a:xfrm>
            <a:prstGeom prst="ellipse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20333" y="1159933"/>
              <a:ext cx="622300" cy="203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72038" y="1305071"/>
            <a:ext cx="5084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ReST</a:t>
            </a:r>
            <a:endParaRPr lang="de-AT" dirty="0"/>
          </a:p>
        </p:txBody>
      </p:sp>
      <p:sp>
        <p:nvSpPr>
          <p:cNvPr id="19" name="Rectangle 18"/>
          <p:cNvSpPr/>
          <p:nvPr/>
        </p:nvSpPr>
        <p:spPr>
          <a:xfrm>
            <a:off x="2897452" y="1316082"/>
            <a:ext cx="5373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SOAP</a:t>
            </a:r>
            <a:endParaRPr lang="de-AT" dirty="0"/>
          </a:p>
        </p:txBody>
      </p:sp>
      <p:cxnSp>
        <p:nvCxnSpPr>
          <p:cNvPr id="21" name="Straight Connector 20"/>
          <p:cNvCxnSpPr>
            <a:stCxn id="10" idx="4"/>
          </p:cNvCxnSpPr>
          <p:nvPr/>
        </p:nvCxnSpPr>
        <p:spPr>
          <a:xfrm>
            <a:off x="2112433" y="1642538"/>
            <a:ext cx="0" cy="438742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8485" y="1642538"/>
            <a:ext cx="0" cy="44873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552825" y="3095625"/>
            <a:ext cx="0" cy="141922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045286" y="3451733"/>
            <a:ext cx="5854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Upload</a:t>
            </a:r>
            <a:endParaRPr lang="de-AT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708581" y="3095625"/>
            <a:ext cx="0" cy="188965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683630" y="3744159"/>
            <a:ext cx="753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Remotely</a:t>
            </a:r>
            <a:r>
              <a:rPr lang="de-AT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 </a:t>
            </a:r>
            <a:br>
              <a:rPr lang="de-AT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</a:br>
            <a:r>
              <a:rPr lang="de-AT" sz="1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execute</a:t>
            </a:r>
            <a:endParaRPr lang="de-AT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91592" y="3044825"/>
            <a:ext cx="0" cy="1889655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650547" y="346732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Read</a:t>
            </a:r>
          </a:p>
          <a:p>
            <a:r>
              <a:rPr lang="de-AT" sz="1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response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384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Wilfrid Utz</dc:creator>
  <cp:lastModifiedBy>Wilfrid Utz</cp:lastModifiedBy>
  <cp:revision>2</cp:revision>
  <dcterms:created xsi:type="dcterms:W3CDTF">2017-05-15T09:47:24Z</dcterms:created>
  <dcterms:modified xsi:type="dcterms:W3CDTF">2017-05-15T11:09:29Z</dcterms:modified>
</cp:coreProperties>
</file>